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35"/>
            <a:ext cx="12192000" cy="1203960"/>
          </a:xfrm>
        </p:spPr>
        <p:txBody>
          <a:bodyPr>
            <a:normAutofit fontScale="90000"/>
          </a:bodyPr>
          <a:lstStyle/>
          <a:p>
            <a:r>
              <a:rPr lang="en-US" sz="2665" dirty="0"/>
              <a:t>Open the website and login in case the website does not opens and show 404 error or something else. The type the full url https://doahae.ucanapply.com/.Click on the last option ONLINE PAYMENT.</a:t>
            </a:r>
            <a:endParaRPr lang="en-US" sz="2665"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1"/>
          <a:srcRect t="8818" r="-20" b="5069"/>
          <a:stretch>
            <a:fillRect/>
          </a:stretch>
        </p:blipFill>
        <p:spPr>
          <a:xfrm>
            <a:off x="262890" y="1204595"/>
            <a:ext cx="11666220" cy="56470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0"/>
            <a:ext cx="12192635" cy="1252855"/>
          </a:xfrm>
        </p:spPr>
        <p:txBody>
          <a:bodyPr>
            <a:normAutofit fontScale="90000"/>
          </a:bodyPr>
          <a:p>
            <a:r>
              <a:rPr lang="en-US" sz="2665"/>
              <a:t>You have to fill in all the details of your college and name of the course of candidates inoreder to check the Payment status. We have both </a:t>
            </a:r>
            <a:r>
              <a:rPr lang="en-US" sz="2665" b="1"/>
              <a:t>Paid</a:t>
            </a:r>
            <a:r>
              <a:rPr lang="en-US" sz="2665"/>
              <a:t> and </a:t>
            </a:r>
            <a:r>
              <a:rPr lang="en-US" sz="2665" b="1"/>
              <a:t>Unpaid</a:t>
            </a:r>
            <a:r>
              <a:rPr lang="en-US" sz="2665"/>
              <a:t> option available. So we can easily check the complete details.Then click on search button to see the details below</a:t>
            </a:r>
            <a:endParaRPr lang="en-US" sz="2665"/>
          </a:p>
        </p:txBody>
      </p:sp>
      <p:pic>
        <p:nvPicPr>
          <p:cNvPr id="4" name="Content Placeholder 3"/>
          <p:cNvPicPr>
            <a:picLocks noChangeAspect="1"/>
          </p:cNvPicPr>
          <p:nvPr>
            <p:ph idx="1"/>
          </p:nvPr>
        </p:nvPicPr>
        <p:blipFill>
          <a:blip r:embed="rId1"/>
          <a:srcRect t="9047" r="123" b="5706"/>
          <a:stretch>
            <a:fillRect/>
          </a:stretch>
        </p:blipFill>
        <p:spPr>
          <a:xfrm>
            <a:off x="595630" y="1252855"/>
            <a:ext cx="11000105" cy="52793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0"/>
            <a:ext cx="12191365" cy="1257935"/>
          </a:xfrm>
        </p:spPr>
        <p:txBody>
          <a:bodyPr>
            <a:normAutofit/>
          </a:bodyPr>
          <a:p>
            <a:r>
              <a:rPr lang="en-US" sz="2665"/>
              <a:t>After clicking on the ONLINE PAYMENT this window will open and you have to click on STUDENTS FEES PAYMENT.</a:t>
            </a:r>
            <a:endParaRPr lang="en-US" sz="2665"/>
          </a:p>
        </p:txBody>
      </p:sp>
      <p:pic>
        <p:nvPicPr>
          <p:cNvPr id="4" name="Content Placeholder 3"/>
          <p:cNvPicPr>
            <a:picLocks noChangeAspect="1"/>
          </p:cNvPicPr>
          <p:nvPr>
            <p:ph idx="1"/>
          </p:nvPr>
        </p:nvPicPr>
        <p:blipFill>
          <a:blip r:embed="rId1"/>
          <a:srcRect t="-9308" r="-467" b="5419"/>
          <a:stretch>
            <a:fillRect/>
          </a:stretch>
        </p:blipFill>
        <p:spPr>
          <a:xfrm>
            <a:off x="377825" y="642620"/>
            <a:ext cx="11804015" cy="53695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0"/>
            <a:ext cx="12191365" cy="989330"/>
          </a:xfrm>
        </p:spPr>
        <p:txBody>
          <a:bodyPr>
            <a:normAutofit/>
          </a:bodyPr>
          <a:p>
            <a:r>
              <a:rPr lang="en-US" sz="2665"/>
              <a:t>This page will open and here you have to fill up all the details of the college,course,Re-enter course etc.Then click on search to see the students list.</a:t>
            </a:r>
            <a:endParaRPr lang="en-US" sz="2665"/>
          </a:p>
        </p:txBody>
      </p:sp>
      <p:pic>
        <p:nvPicPr>
          <p:cNvPr id="9" name="Content Placeholder 8"/>
          <p:cNvPicPr>
            <a:picLocks noChangeAspect="1"/>
          </p:cNvPicPr>
          <p:nvPr>
            <p:ph idx="1"/>
          </p:nvPr>
        </p:nvPicPr>
        <p:blipFill>
          <a:blip r:embed="rId1"/>
          <a:srcRect t="8856" r="226" b="5456"/>
          <a:stretch>
            <a:fillRect/>
          </a:stretch>
        </p:blipFill>
        <p:spPr>
          <a:xfrm>
            <a:off x="671195" y="989330"/>
            <a:ext cx="11003915" cy="5313680"/>
          </a:xfrm>
          <a:prstGeom prst="rect">
            <a:avLst/>
          </a:prstGeom>
        </p:spPr>
      </p:pic>
      <p:sp>
        <p:nvSpPr>
          <p:cNvPr id="10" name="Left Arrow 9"/>
          <p:cNvSpPr/>
          <p:nvPr/>
        </p:nvSpPr>
        <p:spPr>
          <a:xfrm>
            <a:off x="7562215" y="3533775"/>
            <a:ext cx="739140" cy="5765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0"/>
            <a:ext cx="12192635" cy="1341120"/>
          </a:xfrm>
        </p:spPr>
        <p:txBody>
          <a:bodyPr>
            <a:normAutofit/>
          </a:bodyPr>
          <a:p>
            <a:r>
              <a:rPr lang="en-US" sz="2665"/>
              <a:t>You will now be able to see the students lists as shown in below picture.Select the students by clicking on the box provided left to the name of the candidate,you may also select multiple names to make the Payment</a:t>
            </a:r>
            <a:endParaRPr lang="en-US" sz="2665"/>
          </a:p>
        </p:txBody>
      </p:sp>
      <p:pic>
        <p:nvPicPr>
          <p:cNvPr id="4" name="Content Placeholder 3"/>
          <p:cNvPicPr>
            <a:picLocks noChangeAspect="1"/>
          </p:cNvPicPr>
          <p:nvPr>
            <p:ph idx="1"/>
          </p:nvPr>
        </p:nvPicPr>
        <p:blipFill>
          <a:blip r:embed="rId1"/>
          <a:srcRect t="8901" r="-41" b="4991"/>
          <a:stretch>
            <a:fillRect/>
          </a:stretch>
        </p:blipFill>
        <p:spPr>
          <a:xfrm>
            <a:off x="295275" y="1341120"/>
            <a:ext cx="10669270" cy="51638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0"/>
            <a:ext cx="12191365" cy="1365885"/>
          </a:xfrm>
        </p:spPr>
        <p:txBody>
          <a:bodyPr>
            <a:normAutofit/>
          </a:bodyPr>
          <a:p>
            <a:r>
              <a:rPr lang="en-US" sz="2400"/>
              <a:t>When the name of the candidate is selected you have to click on the boxex as shown in below picture. Then you have to click on the </a:t>
            </a:r>
            <a:r>
              <a:rPr lang="en-US" sz="2400" b="1"/>
              <a:t>Pay now </a:t>
            </a:r>
            <a:r>
              <a:rPr lang="en-US" sz="2400"/>
              <a:t>button to proceed for Payment.</a:t>
            </a:r>
            <a:endParaRPr lang="en-US" sz="2400"/>
          </a:p>
        </p:txBody>
      </p:sp>
      <p:pic>
        <p:nvPicPr>
          <p:cNvPr id="4" name="Content Placeholder 3"/>
          <p:cNvPicPr>
            <a:picLocks noChangeAspect="1"/>
          </p:cNvPicPr>
          <p:nvPr>
            <p:ph idx="1"/>
          </p:nvPr>
        </p:nvPicPr>
        <p:blipFill>
          <a:blip r:embed="rId1"/>
          <a:srcRect t="9587" r="287" b="5166"/>
          <a:stretch>
            <a:fillRect/>
          </a:stretch>
        </p:blipFill>
        <p:spPr>
          <a:xfrm>
            <a:off x="621030" y="1365885"/>
            <a:ext cx="9998075" cy="4806315"/>
          </a:xfrm>
          <a:prstGeom prst="rect">
            <a:avLst/>
          </a:prstGeom>
        </p:spPr>
      </p:pic>
      <p:sp>
        <p:nvSpPr>
          <p:cNvPr id="5" name="Left Arrow 4"/>
          <p:cNvSpPr/>
          <p:nvPr/>
        </p:nvSpPr>
        <p:spPr>
          <a:xfrm>
            <a:off x="3738880" y="4912995"/>
            <a:ext cx="476250" cy="4387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6" name="Left Arrow 5"/>
          <p:cNvSpPr/>
          <p:nvPr/>
        </p:nvSpPr>
        <p:spPr>
          <a:xfrm rot="16200000">
            <a:off x="4135120" y="4518025"/>
            <a:ext cx="226060" cy="2755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0"/>
            <a:ext cx="12192635" cy="1014730"/>
          </a:xfrm>
        </p:spPr>
        <p:txBody>
          <a:bodyPr>
            <a:normAutofit fontScale="90000"/>
          </a:bodyPr>
          <a:p>
            <a:r>
              <a:rPr lang="en-US" sz="2400"/>
              <a:t>The below page will show te  details of the Payment of the candidate.If you want to s ee the details or form of the candidate then you have to click on the </a:t>
            </a:r>
            <a:r>
              <a:rPr lang="en-US" sz="2400" b="1"/>
              <a:t>View Selected Student</a:t>
            </a:r>
            <a:r>
              <a:rPr lang="en-US" sz="2400"/>
              <a:t>. Then you have to click on the </a:t>
            </a:r>
            <a:r>
              <a:rPr lang="en-US" sz="2400" b="1"/>
              <a:t>Pay Now</a:t>
            </a:r>
            <a:r>
              <a:rPr lang="en-US" sz="2400"/>
              <a:t> box. </a:t>
            </a:r>
            <a:endParaRPr lang="en-US" sz="2400"/>
          </a:p>
        </p:txBody>
      </p:sp>
      <p:pic>
        <p:nvPicPr>
          <p:cNvPr id="4" name="Content Placeholder 3"/>
          <p:cNvPicPr>
            <a:picLocks noChangeAspect="1"/>
          </p:cNvPicPr>
          <p:nvPr>
            <p:ph idx="1"/>
          </p:nvPr>
        </p:nvPicPr>
        <p:blipFill>
          <a:blip r:embed="rId1"/>
          <a:srcRect t="9003" r="115" b="6027"/>
          <a:stretch>
            <a:fillRect/>
          </a:stretch>
        </p:blipFill>
        <p:spPr>
          <a:xfrm>
            <a:off x="308610" y="1014730"/>
            <a:ext cx="10824210" cy="5177790"/>
          </a:xfrm>
          <a:prstGeom prst="rect">
            <a:avLst/>
          </a:prstGeom>
        </p:spPr>
      </p:pic>
      <p:sp>
        <p:nvSpPr>
          <p:cNvPr id="5" name="Left Arrow 4"/>
          <p:cNvSpPr/>
          <p:nvPr/>
        </p:nvSpPr>
        <p:spPr>
          <a:xfrm>
            <a:off x="3126740" y="3804920"/>
            <a:ext cx="526415" cy="4260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6" name="Left Arrow 5"/>
          <p:cNvSpPr/>
          <p:nvPr/>
        </p:nvSpPr>
        <p:spPr>
          <a:xfrm>
            <a:off x="7186930" y="3811270"/>
            <a:ext cx="526415" cy="4260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0"/>
            <a:ext cx="12191365" cy="877570"/>
          </a:xfrm>
        </p:spPr>
        <p:txBody>
          <a:bodyPr/>
          <a:p>
            <a:r>
              <a:rPr lang="en-US" sz="2400"/>
              <a:t>Here this Payment gateway will open where we can make the payment.</a:t>
            </a:r>
            <a:endParaRPr lang="en-US" sz="2400"/>
          </a:p>
        </p:txBody>
      </p:sp>
      <p:pic>
        <p:nvPicPr>
          <p:cNvPr id="4" name="Content Placeholder 3"/>
          <p:cNvPicPr>
            <a:picLocks noChangeAspect="1"/>
          </p:cNvPicPr>
          <p:nvPr>
            <p:ph idx="1"/>
          </p:nvPr>
        </p:nvPicPr>
        <p:blipFill>
          <a:blip r:embed="rId1"/>
          <a:srcRect t="9193" r="443" b="6421"/>
          <a:stretch>
            <a:fillRect/>
          </a:stretch>
        </p:blipFill>
        <p:spPr>
          <a:xfrm>
            <a:off x="358140" y="877570"/>
            <a:ext cx="11313795" cy="539178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0"/>
            <a:ext cx="12192635" cy="901700"/>
          </a:xfrm>
        </p:spPr>
        <p:txBody>
          <a:bodyPr>
            <a:normAutofit/>
          </a:bodyPr>
          <a:p>
            <a:r>
              <a:rPr lang="en-US" sz="2400"/>
              <a:t>If you want to make the Payment using card you can fll the details and make Payment</a:t>
            </a:r>
            <a:endParaRPr lang="en-US" sz="2400"/>
          </a:p>
        </p:txBody>
      </p:sp>
      <p:pic>
        <p:nvPicPr>
          <p:cNvPr id="4" name="Content Placeholder 3"/>
          <p:cNvPicPr>
            <a:picLocks noChangeAspect="1"/>
          </p:cNvPicPr>
          <p:nvPr>
            <p:ph idx="1"/>
          </p:nvPr>
        </p:nvPicPr>
        <p:blipFill>
          <a:blip r:embed="rId1"/>
          <a:srcRect t="8609" r="-369" b="6712"/>
          <a:stretch>
            <a:fillRect/>
          </a:stretch>
        </p:blipFill>
        <p:spPr>
          <a:xfrm>
            <a:off x="132715" y="671195"/>
            <a:ext cx="12099290" cy="573976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0" y="0"/>
            <a:ext cx="12191365" cy="1140460"/>
          </a:xfrm>
        </p:spPr>
        <p:txBody>
          <a:bodyPr>
            <a:normAutofit/>
          </a:bodyPr>
          <a:p>
            <a:r>
              <a:rPr lang="en-US" sz="2665"/>
              <a:t>You may check the Payment details of the candidates using this option </a:t>
            </a:r>
            <a:r>
              <a:rPr lang="en-US" sz="2665" b="1"/>
              <a:t>Online Payment History.</a:t>
            </a:r>
            <a:endParaRPr lang="en-US" sz="2665" b="1"/>
          </a:p>
        </p:txBody>
      </p:sp>
      <p:pic>
        <p:nvPicPr>
          <p:cNvPr id="4" name="Content Placeholder 3"/>
          <p:cNvPicPr>
            <a:picLocks noChangeAspect="1"/>
          </p:cNvPicPr>
          <p:nvPr>
            <p:ph idx="1"/>
          </p:nvPr>
        </p:nvPicPr>
        <p:blipFill>
          <a:blip r:embed="rId1"/>
          <a:srcRect t="8478" r="-197" b="6275"/>
          <a:stretch>
            <a:fillRect/>
          </a:stretch>
        </p:blipFill>
        <p:spPr>
          <a:xfrm>
            <a:off x="145415" y="916305"/>
            <a:ext cx="11488420" cy="5495925"/>
          </a:xfrm>
          <a:prstGeom prst="rect">
            <a:avLst/>
          </a:prstGeom>
        </p:spPr>
      </p:pic>
      <p:sp>
        <p:nvSpPr>
          <p:cNvPr id="5" name="Left Arrow 4"/>
          <p:cNvSpPr/>
          <p:nvPr/>
        </p:nvSpPr>
        <p:spPr>
          <a:xfrm>
            <a:off x="5142865" y="4174490"/>
            <a:ext cx="501015" cy="4889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1567</Words>
  <Application>WPS Presentation</Application>
  <PresentationFormat>Widescreen</PresentationFormat>
  <Paragraphs>20</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Calibri Light</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the website and login in case the website does not opens and show 404 error or something else. The type the full url https://doahae.ucanapply.com/.Click on the last option ONLINE PAYMENT.</dc:title>
  <dc:creator/>
  <cp:lastModifiedBy>USER</cp:lastModifiedBy>
  <cp:revision>4</cp:revision>
  <dcterms:created xsi:type="dcterms:W3CDTF">2023-03-17T06:29:28Z</dcterms:created>
  <dcterms:modified xsi:type="dcterms:W3CDTF">2023-03-17T06:41:14Z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9B674998199046B9829FA50955E144EC</vt:lpwstr>
  </property>
  <property fmtid="{D5CDD505-2E9C-101B-9397-08002B2CF9AE}" pid="3" name="KSOProductBuildVer">
    <vt:lpwstr>1033-11.2.0.11486</vt:lpwstr>
  </property>
</Properties>
</file>